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306" r:id="rId5"/>
    <p:sldId id="317" r:id="rId6"/>
    <p:sldId id="323" r:id="rId7"/>
    <p:sldId id="324" r:id="rId8"/>
    <p:sldId id="322" r:id="rId9"/>
    <p:sldId id="318" r:id="rId10"/>
    <p:sldId id="319" r:id="rId11"/>
    <p:sldId id="271" r:id="rId12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48" y="84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592728" y="5719978"/>
            <a:ext cx="28800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lang="en-US" altLang="zh-CN" sz="2400" b="1" spc="-2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ele Ren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1204403" y="1299732"/>
            <a:ext cx="978319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t"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Dynamic Integration of Task-Specific Adapters for Class Incremental Learning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145660" y="5146862"/>
            <a:ext cx="23721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CVPR_</a:t>
            </a:r>
            <a:r>
              <a:rPr lang="en-US" sz="2400" b="1" spc="5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581400" y="5146862"/>
            <a:ext cx="44672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sz="2000" spc="-40">
                <a:latin typeface="Arial" panose="020B0604020202020204"/>
                <a:cs typeface="Arial" panose="020B0604020202020204"/>
              </a:rPr>
              <a:t>C</a:t>
            </a:r>
            <a:r>
              <a:rPr lang="en-US" altLang="zh-CN" sz="2000" spc="-40">
                <a:latin typeface="Arial" panose="020B0604020202020204"/>
                <a:cs typeface="Arial" panose="020B0604020202020204"/>
              </a:rPr>
              <a:t>ode:None</a:t>
            </a:r>
            <a:endParaRPr lang="en-US" sz="2000" spc="-4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5.6.2</a:t>
            </a:r>
            <a:r>
              <a:rPr lang="en-US" altLang="zh-CN"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2000" b="1" spc="-5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2000" b="1" spc="14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lang="en-US" sz="2000" b="1" spc="10">
                <a:solidFill>
                  <a:srgbClr val="A6A6A6"/>
                </a:solidFill>
                <a:latin typeface="Noto Sans Mono CJK HK"/>
                <a:cs typeface="Arial" panose="020B0604020202020204"/>
              </a:rPr>
              <a:t>ChongQing</a:t>
            </a:r>
            <a:endParaRPr sz="2000" dirty="0">
              <a:latin typeface="Noto Sans Mono CJK HK"/>
              <a:cs typeface="Noto Sans Mono CJK HK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F905DC-7963-4BE8-5A32-32C1AFD402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473029"/>
            <a:ext cx="12192000" cy="1670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40D24-A41A-4F52-B623-6E12F4F8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0732E7-6143-A2E9-B283-A66A141AA75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A63E7C9-8966-138B-23A9-B1011454DCD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8C6F14C-19FF-62E5-A5F0-A68C4C364E8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5E6C9A4-EF11-86D5-47B2-CFC8CB75395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1ADAE59-345D-B8B7-27BB-843C0D564E0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18A6F9-7048-E050-BD31-784695E9AFF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8B45093-EE5D-EC8B-DB5F-0EE88759616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834CE8C-50DF-2D3F-E90D-4187208C2BD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C9E9AE9-3D47-BC6F-95CE-59306F0A20AB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DF4B2F9-89E3-8DB2-1849-A778FE29DE6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B15C5F1-2D17-E3F8-30A7-9D8C8F0EB43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88D7EC83-AAB2-F72F-FFC5-6F8FF8F0C5EB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9734CD9-FC0B-1033-7599-51385E19447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9631734-C4D4-E3AA-827E-2B7B18154AAA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F37C59B6-EF21-8B5D-59E5-F10145B8E2B6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477EE7-0457-B3A7-2F2F-B690E6CFB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816" y="1235241"/>
            <a:ext cx="5047349" cy="56227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B5C2568-350F-CBC4-4066-8730E7B76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379" y="1997062"/>
            <a:ext cx="5981805" cy="28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3039" y="457200"/>
            <a:ext cx="3096005" cy="1152905"/>
            <a:chOff x="4499611" y="406447"/>
            <a:chExt cx="3096005" cy="1152905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9611" y="406447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EE20DAD-235E-D5D4-8DB8-43B330960047}"/>
              </a:ext>
            </a:extLst>
          </p:cNvPr>
          <p:cNvSpPr txBox="1"/>
          <p:nvPr/>
        </p:nvSpPr>
        <p:spPr>
          <a:xfrm>
            <a:off x="6051041" y="2183557"/>
            <a:ext cx="617220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Compositionality Deficiency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Many existing methods learn new tasks through shared parameter spaces or task-specific prompts, but these approaches often lead to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mixing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between tasks, causing task interference and catastrophic forgetting.</a:t>
            </a:r>
          </a:p>
          <a:p>
            <a:pPr algn="just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Model Alignment Deficiency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Existing prototype-based feature reconstruction methods generate pseudo-features that increasingly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deviate from the true distribution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failing to effectively align classifier boundaries.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D6DD26D-D119-8E35-2ACF-D04B0C643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45669"/>
            <a:ext cx="5943600" cy="47790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9693B2B-0379-BA3C-A0B4-B37FA76261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798" y="1371600"/>
            <a:ext cx="11716404" cy="4979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0AF4815-9D4C-E1AC-7C47-68F4C7FFCB2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882520C-15C3-D350-C014-160FB4B07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765" y="1856354"/>
            <a:ext cx="5740235" cy="12974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D54A737-59A6-BD4E-56B5-F8455E692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00" y="3505200"/>
            <a:ext cx="5314950" cy="9883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D510A35-57E9-1221-6791-F3F336CC7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4379" y="4838516"/>
            <a:ext cx="5407515" cy="13022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13201A-DCF7-46C2-0563-0F481B66B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50" y="1981311"/>
            <a:ext cx="6408790" cy="4036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2E23-7420-4021-1AC6-4A68D137D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E38898-2574-E70E-5928-DA558D40944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08E1102-5573-E631-98D3-A8F9366E377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07FB103-D845-01B1-ABE0-49D2848A8CB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92DEE72-E9DE-BE25-08E7-60B3926BA7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D4FED60-1EBB-1474-A1DA-95EBD0A7294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32132C9-7E43-5460-053D-F07EDBA53FE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CE8071B-0732-1799-DD6E-7F12BE9F049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E7BB8A8-D547-1920-FCE5-D44BC1E5A6D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A8758B7-1BE7-A860-C8A0-39ED9F50B7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32FB529-9930-5AC8-F802-22FF9E1C5C2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A11EA74-3E80-2555-BCF5-0D99327BFE5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68132DC5-BE36-E651-A5A5-6575F1CC4C5F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C12A0FC-CF4E-83D2-41A5-75CBD0545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937" y="2152179"/>
            <a:ext cx="6734175" cy="10382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20C77F-B8E9-8F4E-A528-78028D1EC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301" y="3573462"/>
            <a:ext cx="6238875" cy="16097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183ABD-96FE-FC95-7505-2CEDCE22D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34" y="1827017"/>
            <a:ext cx="5546253" cy="3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98C64-1E1E-2E70-0A70-5554C766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E50A4B-E6D4-BE97-7360-F7903E9C5F0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FEC3F22-BBCA-7B5D-A6DE-F569FE445E5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0E62559-DC31-78B6-89CD-1E843294756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9F585D-369E-3568-93F1-CAC152ABE65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ECBEC86-72A5-BB39-D91B-4094C55106F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58D1ED1-82E1-EA04-02F1-B70D46C33FB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FE24ED0-DE10-AC1C-9631-0E6AAF4FDD8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8EDA88C-57B1-DD0A-D20E-5311A178C67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E270602-E658-F675-351B-6F6A2A458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0EBC1B6-8832-35A5-7099-DB0D1CC0328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26FB9E7-8BE2-1F06-0DCE-CFC93647902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75945059-3B08-6A83-CAB4-AE1710D25D55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332A5FC-9DFD-79B8-64A0-6083F994D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150" y="1763419"/>
            <a:ext cx="6553200" cy="7810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7AA35E5-4633-1458-9490-DFFE90CD2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8950" y="2924175"/>
            <a:ext cx="6629400" cy="8572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BB35984-509F-48A3-03CD-88650E06FD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3169" y="4142081"/>
            <a:ext cx="5038725" cy="6191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B614769-C191-ED25-B145-FB291F507A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8825" y="5257800"/>
            <a:ext cx="6353175" cy="933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32153A4-CED4-658A-5587-A38C711EA9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448" y="2400339"/>
            <a:ext cx="4574457" cy="2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0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C86F-B595-490A-1198-1B1635DF6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D8C59B2-8248-8220-D7A2-C7AF6EF6A45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981FFBC-51FA-4FA4-9FD4-8B33CBA78D4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5892A38-C9AB-3355-C339-414D948C43E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5C3778E-CBBC-55F0-5D7F-F6B8799F692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C4AEBFA-FFB8-5666-26F6-CFA3B508761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48B89B5-2F3E-7C24-B61E-623FC6FE731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33C24B7-C414-CE2B-D4A9-123323C8940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050DF4B-81B1-91E1-74DD-C999A03963E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FAA08A0-9BC4-3F3E-136C-EDF8F55342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3F1A840-55F9-DE98-D98F-E67766F20D7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CCC8F52-1F51-C5B0-93EC-F9C11A7584D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A747C61B-C19D-FA45-DD6D-07469253D24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B60CFEA-3AB1-FFEC-8034-ABDEE8A5D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491974"/>
            <a:ext cx="4876800" cy="44020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AA4E81B-81A4-EBAF-2F6C-E64F26946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226" y="1914393"/>
            <a:ext cx="6581774" cy="17786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20B811E-75E0-2703-CD97-A6701D3713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3099" y="4114800"/>
            <a:ext cx="6438900" cy="15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6CE4-D387-7984-0E90-6FE07E301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92EAFF-D427-C84A-5C52-584F279676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771BC1B-EEDF-02C1-31B2-D3AC8BE0B91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8C09A49-3F58-1EE6-37D5-18D9FEFBE73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480D2D0-5430-C26E-7EEB-2128B1E5994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5252C82-B779-9A1A-59F9-D76FD218C28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FA91252-A688-69C8-30F5-915D562D01B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1E3C18-EBF6-670C-F23C-C310301ACBA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7392809-3A21-A12D-95EF-7F597894B26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ABF1506-A9B1-5FDE-1A46-3D28D6CBB58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42733D6-CD6D-C080-E82B-FDEE2B0417D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DA7E09E-E683-EC1C-BFD4-C52204550B1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FE53019-5B21-E972-53EC-16A5BF89E6E0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1AAF0F2-2B9E-D50C-21AE-0A29789B44E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FCC1C00-10F8-311D-189C-6438BAED6A69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D0F5F851-B8D1-FF5D-3460-AD76FEAAF547}"/>
              </a:ext>
            </a:extLst>
          </p:cNvPr>
          <p:cNvSpPr txBox="1"/>
          <p:nvPr/>
        </p:nvSpPr>
        <p:spPr>
          <a:xfrm>
            <a:off x="4831244" y="48134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1759258-3E44-0FEC-C399-5B3A1E54B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86" y="1319082"/>
            <a:ext cx="11318443" cy="51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E525-D205-1A54-1077-66C912F1E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200316-9910-F44E-4C95-886D12C8701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B38CFA3-8357-3ADA-BCA7-256C2374640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80A3D98-C0E9-3C8E-A828-B7253D091A3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C08077C-643D-7D79-6531-2B4A54F9A50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C94C043-D8A2-14C9-7D41-B9659E46EF8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8164CDF-BA08-1A76-2708-3C623AFA9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1E41EC-A3B0-B773-AAA4-1D855346D90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2E31630-A96C-58C7-E9EC-00BC7C945FA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AD8487C-5505-3D2F-634C-1F402110E4B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6B28E34-B2BF-1137-9272-D8B2882F5A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695ACD5-53CE-EC06-3217-E7BAA81F213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3884F5E-DAB6-72F7-E272-514FAC13C649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79512FC-CBE0-C1F1-E9A9-61703D3F62E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0A287-D6D1-88FC-24EF-E5BE3F17A452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DAE408B-0525-5965-C7E1-ADF7B8EBBF71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67A2AEC-EB31-84F5-1116-B423525BF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332406"/>
            <a:ext cx="5863290" cy="33051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B2B1981-7244-1A96-E727-077879BC2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9493" y="1185975"/>
            <a:ext cx="5625854" cy="55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4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13973</TotalTime>
  <Words>299</Words>
  <Application>Microsoft Office PowerPoint</Application>
  <PresentationFormat>宽屏</PresentationFormat>
  <Paragraphs>103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乐乐 任</cp:lastModifiedBy>
  <cp:revision>122</cp:revision>
  <dcterms:created xsi:type="dcterms:W3CDTF">2023-09-17T03:47:00Z</dcterms:created>
  <dcterms:modified xsi:type="dcterms:W3CDTF">2025-06-25T12:34:53Z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